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2" d="100"/>
          <a:sy n="62" d="100"/>
        </p:scale>
        <p:origin x="105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0530A-13E2-43A8-9781-4F255BCB0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1A496F-1F67-491D-ADEC-6B993A6F07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C8ABA-56A5-4FA9-AF36-02A7FE177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3BA55-4530-4BDE-BF2B-8EC097D50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EB0D2A-E126-4BA6-8A55-E60C5BC4D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743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0DC9D-BADB-4E7E-8049-CDDA71626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773A8-A512-42B5-A560-6E38736F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5FC62-DA6D-4B02-A867-D5E8A25C5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F65D0-A931-45AC-8A1B-993A74023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9CA6A-69CF-45F7-B23F-019E39160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300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BC6C0-91A1-4CC3-8A37-EA072E239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872B4D-EB7D-4E7E-8EA1-97B4FEA29F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5E505-FC71-482C-B0DC-F0737E41B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3B9E1-6C98-49A2-A4F1-FC1AAD17F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EA9A8-8066-4117-886A-D50BF43E5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25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9B739-E40B-458C-BC92-908DDAE56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603BBD-314B-416E-AE7D-F28331EB52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F5AA75-4BEF-4E88-93B1-C4C05A3CA3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96F79A-1296-4E21-BAC3-5D1298658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9F149A-18FC-49F0-9103-2B1E749F1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388BC-144E-4789-918E-C847FAE3F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05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823F5-690B-4126-BCE9-4628D1451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8556F-00F1-4691-95B7-5D89B0DCE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D71E41-804E-45B3-BC32-29362CF04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BF3275-F568-4DCA-A811-EBFF55818D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D5AD00-2CA0-4D24-BB9E-13EBA97972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43C603-E509-4032-A9CF-A569460F1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865E0F-8C4E-4D38-83B9-701B00B64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C8C938-44CA-461F-BA6F-5F90A8408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268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192BF-D4D0-4DFB-8AC4-56DAF3FEF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AA88E1-5221-4F70-B990-F269E392C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5AC6A1-6109-4EAD-A7C7-1DE7C90E0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D4C7D0-F80F-4864-9D1F-B84BCABD8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228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EC38F6-1CB1-4510-A049-40E59874A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3222AF-9246-4182-A2E8-1C1E6ADB8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570AA-78B9-4DAB-B154-8790ACBFD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197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E93D6-CBCC-4F05-92C8-BBC979A7F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3DDB3-3DA0-44ED-8585-B96CAD4EA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9E57C4-0C84-40C6-B3CF-D1F3E9504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35B400-2C29-4747-8012-8BC1CFCA3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C5C1EE-B2F4-4E2F-AD22-2AA58A0FF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E3A10A-239C-45CB-B0B9-C928494E8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549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F7E1B-0A7D-4F0E-A14B-C4E70EEB7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AF86F4-2BFB-41F3-8021-8DC6DE399F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2DA3CD-45C0-4C4E-8B1E-52FFF2D03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3D9521-ADFC-427B-9E73-2BF18C27E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86CEA-4F96-4BA0-900A-BC49E3E85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964F2A-90ED-42B8-A89A-48105C3F6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644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EC038-DAC8-4686-A39A-D04F947F0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9B9B85-CAA7-4E88-8A68-C2695F3F57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30E3B-0B87-4623-85A7-96C31E154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978CA-EAC7-4115-96C8-283E9B760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92A737-F99D-451E-85DF-3A519A34D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494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26DC60-CC55-404A-A345-5A0A8E9C8B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ECAE96-A6EB-4CE8-B8F8-C1BCB6281B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148DE2-E242-4351-A86B-A809A8FC2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38849C-91CA-4EE1-B12D-98F32F810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ED9B1C-3308-46A8-9B1B-0AEED4FF8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894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FDFB7C-6C77-48AC-AE64-90D6E3B32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0C9D01-C897-40C0-80DC-FE4E5A53D4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03138-699E-4602-BEC8-2E84A6E467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A2446-2882-424F-B91B-43B03AB6EDF2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602D6-8561-41B7-84E6-B38EB54CC7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104427-30DC-456C-B40C-E9A38DA806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443A8-AD3E-46CD-A8F0-C62C5D68A0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048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0459DF3-E132-47D4-8162-09521DFAFA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408645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68387819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28147631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923134657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fW cursive" panose="00000500000000000000" pitchFamily="2" charset="0"/>
                        </a:rPr>
                        <a:t>Spelling</a:t>
                      </a: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r>
                        <a:rPr lang="en-GB" dirty="0">
                          <a:latin typeface="HfW cursive" panose="00000500000000000000" pitchFamily="2" charset="0"/>
                        </a:rPr>
                        <a:t>To help with your spelling words, use these activities. Don’t forget to log into spelling shed!</a:t>
                      </a: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r>
                        <a:rPr lang="en-GB" dirty="0">
                          <a:latin typeface="HfW cursive" panose="00000500000000000000" pitchFamily="2" charset="0"/>
                        </a:rPr>
                        <a:t>Colour a star each time you complete an activity.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fW cursive" panose="00000500000000000000" pitchFamily="2" charset="0"/>
                        </a:rPr>
                        <a:t>Reading</a:t>
                      </a:r>
                    </a:p>
                    <a:p>
                      <a:pPr algn="ctr"/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r>
                        <a:rPr lang="en-GB" dirty="0">
                          <a:latin typeface="HfW cursive" panose="00000500000000000000" pitchFamily="2" charset="0"/>
                        </a:rPr>
                        <a:t>Read each night and write something in your reading record about what you’ve read.</a:t>
                      </a:r>
                    </a:p>
                    <a:p>
                      <a:pPr algn="ctr"/>
                      <a:endParaRPr lang="en-GB" sz="1600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r>
                        <a:rPr lang="en-GB" sz="1600" dirty="0">
                          <a:latin typeface="HfW cursive" panose="00000500000000000000" pitchFamily="2" charset="0"/>
                        </a:rPr>
                        <a:t>You can also complete any of these activities.</a:t>
                      </a:r>
                    </a:p>
                    <a:p>
                      <a:pPr algn="ctr"/>
                      <a:endParaRPr lang="en-GB" sz="1600" dirty="0">
                        <a:latin typeface="HfW cursive" panose="00000500000000000000" pitchFamily="2" charset="0"/>
                      </a:endParaRPr>
                    </a:p>
                    <a:p>
                      <a:pPr marL="285750" indent="-285750" algn="ctr">
                        <a:buFont typeface="Wingdings" panose="05000000000000000000" pitchFamily="2" charset="2"/>
                        <a:buChar char="q"/>
                      </a:pPr>
                      <a:r>
                        <a:rPr lang="en-GB" sz="1600" dirty="0">
                          <a:latin typeface="HfW cursive" panose="00000500000000000000" pitchFamily="2" charset="0"/>
                        </a:rPr>
                        <a:t>Write a book report. What would you rate it out of 5? What was the best part? Who would you recommend it to?</a:t>
                      </a:r>
                    </a:p>
                    <a:p>
                      <a:pPr marL="285750" indent="-285750" algn="ctr">
                        <a:buFont typeface="Wingdings" panose="05000000000000000000" pitchFamily="2" charset="2"/>
                        <a:buChar char="q"/>
                      </a:pPr>
                      <a:endParaRPr lang="en-GB" sz="1600" dirty="0">
                        <a:latin typeface="HfW cursive" panose="00000500000000000000" pitchFamily="2" charset="0"/>
                      </a:endParaRPr>
                    </a:p>
                    <a:p>
                      <a:pPr marL="285750" indent="-285750" algn="ctr">
                        <a:buFont typeface="Wingdings" panose="05000000000000000000" pitchFamily="2" charset="2"/>
                        <a:buChar char="q"/>
                      </a:pPr>
                      <a:r>
                        <a:rPr lang="en-GB" sz="1600" dirty="0">
                          <a:latin typeface="HfW cursive" panose="00000500000000000000" pitchFamily="2" charset="0"/>
                        </a:rPr>
                        <a:t>Draw a front cover to match the themes within the book.</a:t>
                      </a:r>
                    </a:p>
                    <a:p>
                      <a:pPr marL="285750" indent="-285750" algn="ctr">
                        <a:buFont typeface="Wingdings" panose="05000000000000000000" pitchFamily="2" charset="2"/>
                        <a:buChar char="q"/>
                      </a:pPr>
                      <a:endParaRPr lang="en-GB" sz="1600" dirty="0">
                        <a:latin typeface="HfW cursive" panose="00000500000000000000" pitchFamily="2" charset="0"/>
                      </a:endParaRPr>
                    </a:p>
                    <a:p>
                      <a:pPr marL="285750" indent="-285750" algn="ctr">
                        <a:buFont typeface="Wingdings" panose="05000000000000000000" pitchFamily="2" charset="2"/>
                        <a:buChar char="q"/>
                      </a:pPr>
                      <a:r>
                        <a:rPr lang="en-GB" sz="1600" dirty="0">
                          <a:latin typeface="HfW cursive" panose="00000500000000000000" pitchFamily="2" charset="0"/>
                        </a:rPr>
                        <a:t>Ask an adult to ask you questions about the book you’ve read.</a:t>
                      </a:r>
                    </a:p>
                    <a:p>
                      <a:pPr marL="285750" indent="-285750" algn="ctr">
                        <a:buFont typeface="Wingdings" panose="05000000000000000000" pitchFamily="2" charset="2"/>
                        <a:buChar char="q"/>
                      </a:pPr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en-GB" dirty="0">
                        <a:latin typeface="HfW 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dirty="0">
                          <a:latin typeface="HfW cursive" panose="00000500000000000000" pitchFamily="2" charset="0"/>
                        </a:rPr>
                        <a:t>Colour a star each time you complete an activity.</a:t>
                      </a: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en-GB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fW cursive" panose="00000500000000000000" pitchFamily="2" charset="0"/>
                        </a:rPr>
                        <a:t>Times Tables</a:t>
                      </a:r>
                    </a:p>
                    <a:p>
                      <a:pPr algn="ctr"/>
                      <a:endParaRPr lang="en-GB" b="1" u="sng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r>
                        <a:rPr lang="en-GB" b="0" u="none" dirty="0">
                          <a:latin typeface="HfW cursive" panose="00000500000000000000" pitchFamily="2" charset="0"/>
                        </a:rPr>
                        <a:t>Log into Times Tables Rockstar’s to sup[port your learning of times tables.</a:t>
                      </a:r>
                    </a:p>
                    <a:p>
                      <a:pPr algn="ctr"/>
                      <a:endParaRPr lang="en-GB" b="0" u="none" dirty="0">
                        <a:latin typeface="HfW cursive" panose="00000500000000000000" pitchFamily="2" charset="0"/>
                      </a:endParaRPr>
                    </a:p>
                    <a:p>
                      <a:pPr algn="ctr"/>
                      <a:r>
                        <a:rPr lang="en-GB" sz="1600" b="0" u="none" dirty="0">
                          <a:latin typeface="HfW cursive" panose="00000500000000000000" pitchFamily="2" charset="0"/>
                        </a:rPr>
                        <a:t>You could also:</a:t>
                      </a:r>
                    </a:p>
                    <a:p>
                      <a:pPr algn="ctr"/>
                      <a:endParaRPr lang="en-GB" sz="1600" b="0" u="none" dirty="0">
                        <a:latin typeface="HfW cursive" panose="00000500000000000000" pitchFamily="2" charset="0"/>
                      </a:endParaRPr>
                    </a:p>
                    <a:p>
                      <a:pPr marL="342900" indent="-342900" algn="ctr">
                        <a:buAutoNum type="arabicParenR"/>
                      </a:pPr>
                      <a:r>
                        <a:rPr lang="en-GB" sz="1600" b="0" u="none" dirty="0">
                          <a:latin typeface="HfW cursive" panose="00000500000000000000" pitchFamily="2" charset="0"/>
                        </a:rPr>
                        <a:t>Find a song about the times tables you find tricky and sing it.</a:t>
                      </a:r>
                    </a:p>
                    <a:p>
                      <a:pPr marL="342900" indent="-342900" algn="ctr">
                        <a:buAutoNum type="arabicParenR"/>
                      </a:pPr>
                      <a:endParaRPr lang="en-GB" sz="1600" b="0" u="none" dirty="0">
                        <a:latin typeface="HfW cursive" panose="00000500000000000000" pitchFamily="2" charset="0"/>
                      </a:endParaRPr>
                    </a:p>
                    <a:p>
                      <a:pPr marL="342900" indent="-342900" algn="ctr">
                        <a:buAutoNum type="arabicParenR"/>
                      </a:pPr>
                      <a:r>
                        <a:rPr lang="en-GB" sz="1600" b="0" u="none" dirty="0">
                          <a:latin typeface="HfW cursive" panose="00000500000000000000" pitchFamily="2" charset="0"/>
                        </a:rPr>
                        <a:t>Make a poster to teach others their times tables.</a:t>
                      </a:r>
                    </a:p>
                    <a:p>
                      <a:pPr marL="342900" indent="-342900" algn="ctr">
                        <a:buAutoNum type="arabicParenR"/>
                      </a:pPr>
                      <a:endParaRPr lang="en-GB" sz="1600" b="0" u="none" dirty="0">
                        <a:latin typeface="HfW cursive" panose="00000500000000000000" pitchFamily="2" charset="0"/>
                      </a:endParaRPr>
                    </a:p>
                    <a:p>
                      <a:pPr marL="342900" indent="-342900" algn="ctr">
                        <a:buAutoNum type="arabicParenR"/>
                      </a:pPr>
                      <a:r>
                        <a:rPr lang="en-GB" sz="1600" b="0" u="none" dirty="0">
                          <a:latin typeface="HfW cursive" panose="00000500000000000000" pitchFamily="2" charset="0"/>
                        </a:rPr>
                        <a:t>Fill out a times tables grid.</a:t>
                      </a:r>
                    </a:p>
                    <a:p>
                      <a:pPr marL="342900" indent="-342900" algn="ctr">
                        <a:buAutoNum type="arabicParenR"/>
                      </a:pPr>
                      <a:endParaRPr lang="en-GB" sz="1600" b="0" u="none" dirty="0">
                        <a:latin typeface="HfW cursive" panose="00000500000000000000" pitchFamily="2" charset="0"/>
                      </a:endParaRPr>
                    </a:p>
                    <a:p>
                      <a:pPr marL="342900" indent="-342900" algn="ctr">
                        <a:buAutoNum type="arabicParenR"/>
                      </a:pPr>
                      <a:r>
                        <a:rPr lang="en-GB" sz="1600" b="0" u="none" dirty="0">
                          <a:latin typeface="HfW cursive" panose="00000500000000000000" pitchFamily="2" charset="0"/>
                        </a:rPr>
                        <a:t>Write your times tables out in order.</a:t>
                      </a:r>
                    </a:p>
                    <a:p>
                      <a:pPr marL="342900" indent="-342900" algn="ctr">
                        <a:buAutoNum type="arabicParenR"/>
                      </a:pPr>
                      <a:endParaRPr lang="en-GB" b="0" u="none" dirty="0">
                        <a:latin typeface="HfW cursive" panose="00000500000000000000" pitchFamily="2" charset="0"/>
                      </a:endParaRPr>
                    </a:p>
                    <a:p>
                      <a:pPr marL="342900" indent="-342900" algn="ctr">
                        <a:buAutoNum type="arabicParenR"/>
                      </a:pPr>
                      <a:endParaRPr lang="en-GB" b="0" u="none" dirty="0">
                        <a:latin typeface="HfW cursive" panose="00000500000000000000" pitchFamily="2" charset="0"/>
                      </a:endParaRPr>
                    </a:p>
                    <a:p>
                      <a:pPr marL="0" indent="0" algn="ctr">
                        <a:buNone/>
                      </a:pPr>
                      <a:endParaRPr lang="en-GB" b="0" u="none" dirty="0">
                        <a:latin typeface="HfW 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latin typeface="HfW cursive" panose="00000500000000000000" pitchFamily="2" charset="0"/>
                        </a:rPr>
                        <a:t>Colour a star each time you complete an activity.</a:t>
                      </a:r>
                    </a:p>
                    <a:p>
                      <a:pPr marL="342900" indent="-342900" algn="ctr">
                        <a:buAutoNum type="arabicParenR"/>
                      </a:pPr>
                      <a:endParaRPr lang="en-GB" b="0" u="none" dirty="0">
                        <a:latin typeface="HfW cursive" panose="000005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846003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5A9E8CB-6B3E-4C16-A461-26901B7C30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960895"/>
              </p:ext>
            </p:extLst>
          </p:nvPr>
        </p:nvGraphicFramePr>
        <p:xfrm>
          <a:off x="108489" y="1456840"/>
          <a:ext cx="3890076" cy="4014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692">
                  <a:extLst>
                    <a:ext uri="{9D8B030D-6E8A-4147-A177-3AD203B41FA5}">
                      <a16:colId xmlns:a16="http://schemas.microsoft.com/office/drawing/2014/main" val="494766966"/>
                    </a:ext>
                  </a:extLst>
                </a:gridCol>
                <a:gridCol w="1296692">
                  <a:extLst>
                    <a:ext uri="{9D8B030D-6E8A-4147-A177-3AD203B41FA5}">
                      <a16:colId xmlns:a16="http://schemas.microsoft.com/office/drawing/2014/main" val="2912481532"/>
                    </a:ext>
                  </a:extLst>
                </a:gridCol>
                <a:gridCol w="1296692">
                  <a:extLst>
                    <a:ext uri="{9D8B030D-6E8A-4147-A177-3AD203B41FA5}">
                      <a16:colId xmlns:a16="http://schemas.microsoft.com/office/drawing/2014/main" val="3037195308"/>
                    </a:ext>
                  </a:extLst>
                </a:gridCol>
              </a:tblGrid>
              <a:tr h="13484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Pyramid Words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Write your words into pyramid shapes.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Silly Sentences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Write silly sentences. How many words can you fit into one sentence?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Coloured Letters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Write your vowels in one colour and consonants in another.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7706975"/>
                  </a:ext>
                </a:extLst>
              </a:tr>
              <a:tr h="13171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Eyes Shut 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fW 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Close your eyes and write the words. Did you stay on the line?</a:t>
                      </a:r>
                      <a:endParaRPr lang="en-GB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Other Hand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fW 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Use both your left and right hand. Which is neater?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5217824"/>
                  </a:ext>
                </a:extLst>
              </a:tr>
              <a:tr h="13484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Thesaurus </a:t>
                      </a:r>
                      <a:endParaRPr kumimoji="0" lang="en-GB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fW 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Use a thesaurus to find alternative words for your spellings.</a:t>
                      </a:r>
                      <a:endParaRPr lang="en-GB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Rainbow Words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Write each letter using a different colour.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Dictionary</a:t>
                      </a: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fW cursive" panose="00000500000000000000" pitchFamily="2" charset="0"/>
                          <a:ea typeface="+mn-ea"/>
                          <a:cs typeface="+mn-cs"/>
                        </a:rPr>
                        <a:t>Find the definition of your word and write down the meaning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8895115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1C871A66-30FD-42AF-96F5-4A9D06026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500" y="2968073"/>
            <a:ext cx="1192053" cy="9218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9749AD-DA7E-4705-9596-F3CDD5FDA8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9774" b="40339"/>
          <a:stretch/>
        </p:blipFill>
        <p:spPr>
          <a:xfrm>
            <a:off x="368700" y="6132664"/>
            <a:ext cx="3348681" cy="6659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7B5D6CF-1B99-44A6-ABCA-8A16392EC5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9774" b="40339"/>
          <a:stretch/>
        </p:blipFill>
        <p:spPr>
          <a:xfrm>
            <a:off x="4421659" y="6132663"/>
            <a:ext cx="3348681" cy="6659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87148D-BCE7-4034-9D9A-F42CC51F19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9774" b="40339"/>
          <a:stretch/>
        </p:blipFill>
        <p:spPr>
          <a:xfrm>
            <a:off x="8474618" y="6145553"/>
            <a:ext cx="3348681" cy="665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019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295</Words>
  <Application>Microsoft Office PowerPoint</Application>
  <PresentationFormat>Widescreen</PresentationFormat>
  <Paragraphs>66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HfW cursive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Kayley Kingston</dc:creator>
  <cp:lastModifiedBy>Kayley Kingston</cp:lastModifiedBy>
  <cp:revision>5</cp:revision>
  <dcterms:created xsi:type="dcterms:W3CDTF">2024-07-15T13:19:46Z</dcterms:created>
  <dcterms:modified xsi:type="dcterms:W3CDTF">2024-07-15T13:56:10Z</dcterms:modified>
</cp:coreProperties>
</file>